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6" r:id="rId5"/>
    <p:sldId id="267" r:id="rId6"/>
    <p:sldId id="269" r:id="rId7"/>
    <p:sldId id="270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9700"/>
    <a:srgbClr val="223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3677" autoAdjust="0"/>
  </p:normalViewPr>
  <p:slideViewPr>
    <p:cSldViewPr snapToGrid="0">
      <p:cViewPr varScale="1">
        <p:scale>
          <a:sx n="78" d="100"/>
          <a:sy n="78" d="100"/>
        </p:scale>
        <p:origin x="10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89508-7302-4F6B-8FDD-3C172CD71DCD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B042B-11CA-409B-870C-BBA6034FF5B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1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5B042B-11CA-409B-870C-BBA6034FF5B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641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6DDC8-6274-0024-75CE-7ED5E8072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A367B4-3B7B-19C0-EFA0-6111EED2A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BF2F6-13FB-5FC6-6DA9-F8F00C46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953D8F-6BFA-A375-EE05-0C178C5D9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B1DD18-C37D-0072-1BBF-183D1538C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180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F900D-8609-AA2A-4077-08194442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920EE0-CC64-87E7-2ABF-314B5178B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4134A5-4D37-44BD-BAFD-9A3DCF29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12D40D-A2E9-DBA2-61FE-740BAC71C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FD4CED-0117-3569-159F-0480CE1E3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377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B5205C-F9F3-E2A5-B700-A85295F470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6C3CC8-A6A6-5258-7A44-6710DCBE1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66058E-C6AE-68E8-9AD6-774450FF1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26B0D6-E5FE-A90D-A526-ABA00A025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1CAC30-8A6E-2A72-92C4-910257BD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93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85E9D-EC83-7BB2-47D0-22A2DAACA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A5DE75-F0AB-587C-232D-AC5320AED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3A8DB-7B8A-E937-2900-D4285082B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78803-B0AB-CA8B-457A-D6349D8A5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B86607-B57E-B59F-069A-0BFAFFE5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40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2C22B-084E-614E-EBAC-93C9A2B4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724DD9-5001-41F7-B40F-874C97630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9D446D-1B0E-D86C-8D96-A7C3DEEC9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DBAA24-9B58-989D-C7DD-3B139646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9142DD-082F-4206-57D5-4A847716F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947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94B098-36D3-EB61-8682-41D28133A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22F688-E24B-39D9-AA4C-F8A822114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E216CB-C081-FAB2-E184-6EFF60E68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F8BBA8-E45F-B675-FAD4-7C436F6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483271-998D-DC29-8C22-EC77FE509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616ED3-935E-88F6-D31C-EFA6300A2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49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8F262-838E-1940-F6B5-17C4ACAB5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32800F-F209-03CA-670C-3DAB5B72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6931AE-F33B-84CA-907F-A4AAFB7A6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4AF667-F05D-CC47-F7DB-86FF2A3F5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8A952B-B29F-D0DE-94DC-CAF0008BB5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27C132-BA5D-85BF-819B-A3E8B1151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5164282-E9BD-7393-E22C-88B29AF56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133A76D-A6A0-3FF7-E279-E83886EB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599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2C11E1-0D9A-1DA8-DD33-4AE3E494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20E9C4-4160-2A3C-40ED-7F1CA5EE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D64455C-8BF5-AA7D-B9DC-91959401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5BAE1C-DFCF-B9D2-473B-37AD2558B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6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F4A6406-744D-E997-08CE-5630809D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00A992-4DA1-998D-BC81-9DA8D548E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7A0F4D-BDB9-C459-02D3-0E93248A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57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664A6B-3727-005D-1A3E-35D40C0F9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7F4AA1-3E8D-D6AE-52FB-F12573D72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572330-15BF-3351-678A-6CC1A2650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B2A5BB-07FA-137A-1C90-35967C1A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DB7AA7-CFA4-5693-A49F-25B4D95C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8EB798-4FD0-17B5-5FAD-05D481633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473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AEC1E-AACE-F609-3536-294D1B411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58B223B-4D18-CF5F-8F09-79686203D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B4061D-0751-2775-6D70-1F5C280AB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94C94B-817F-F66A-64A8-1ED4EDA5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D7CC25-8F28-4E3B-3301-17CD0D428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6AE517-50C5-A0D9-2282-8000BD3F2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00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1AD8BC-F445-2714-87E6-EAD87C0D3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9B29E7-DB7B-E353-4235-8B028DB47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DC4D7F-3DDB-8F99-B397-3F795FD1B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E97337-C32F-4F23-A08A-6B302E939D3A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FDE583-C48C-2A1D-ABD3-4C5A75632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4497C6-A313-276F-9D51-C374D4E7E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511D9-9560-4965-9444-4838D9BE60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50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sv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4.sv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4.svg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AE13476-AA02-653B-4987-358F12D9706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165304"/>
          </a:xfrm>
          <a:prstGeom prst="rect">
            <a:avLst/>
          </a:prstGeom>
          <a:solidFill>
            <a:srgbClr val="EC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C1749D0-CCD2-5763-270C-1ED0F7087E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732" y="2348880"/>
            <a:ext cx="5998536" cy="1685749"/>
          </a:xfrm>
          <a:prstGeom prst="rect">
            <a:avLst/>
          </a:prstGeom>
        </p:spPr>
      </p:pic>
      <p:pic>
        <p:nvPicPr>
          <p:cNvPr id="10" name="Imagen 9" descr="Texto&#10;&#10;El contenido generado por IA puede ser incorrecto.">
            <a:extLst>
              <a:ext uri="{FF2B5EF4-FFF2-40B4-BE49-F238E27FC236}">
                <a16:creationId xmlns:a16="http://schemas.microsoft.com/office/drawing/2014/main" id="{C70BC832-DF01-0897-9B37-A3CAA16FFB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9" y="6309867"/>
            <a:ext cx="1665668" cy="46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80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58072557-D599-525F-F1F3-987B5FA7E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6096000" cy="6207659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1D1888E4-B8DC-B739-7723-09F6CC4639A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8D7C702-9F21-FD05-B51B-5208AB735C75}"/>
              </a:ext>
            </a:extLst>
          </p:cNvPr>
          <p:cNvSpPr/>
          <p:nvPr/>
        </p:nvSpPr>
        <p:spPr>
          <a:xfrm>
            <a:off x="6096000" y="0"/>
            <a:ext cx="6096000" cy="6165304"/>
          </a:xfrm>
          <a:prstGeom prst="rect">
            <a:avLst/>
          </a:prstGeom>
          <a:solidFill>
            <a:srgbClr val="EC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rgbClr val="EC9700"/>
                </a:solidFill>
              </a:rPr>
              <a:t>v</a:t>
            </a:r>
          </a:p>
        </p:txBody>
      </p:sp>
      <p:pic>
        <p:nvPicPr>
          <p:cNvPr id="6" name="Imagen 5" descr="Texto&#10;&#10;El contenido generado por IA puede ser incorrecto.">
            <a:extLst>
              <a:ext uri="{FF2B5EF4-FFF2-40B4-BE49-F238E27FC236}">
                <a16:creationId xmlns:a16="http://schemas.microsoft.com/office/drawing/2014/main" id="{CD8B6D02-52D6-6181-E04B-4614FB38D4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9" y="6309867"/>
            <a:ext cx="1665668" cy="468469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A7EFD2D3-0FDF-6DDF-9ACC-441D65213E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92000" y="1282652"/>
            <a:ext cx="10800000" cy="36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BB4228B-B23B-F268-13D3-3D6668F855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53232" y="1642653"/>
            <a:ext cx="6804174" cy="2880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800" dirty="0">
                <a:latin typeface="Now" panose="00000500000000000000" pitchFamily="50" charset="0"/>
              </a:rPr>
              <a:t>Insertar aquí el título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EC68F979-1791-58F0-8EE8-F97A3CB9B32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752000" y="1642652"/>
            <a:ext cx="2880000" cy="2880000"/>
            <a:chOff x="4453034" y="1703158"/>
            <a:chExt cx="2880000" cy="2880000"/>
          </a:xfrm>
        </p:grpSpPr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A45C0C53-1E0E-B1B1-562E-BFEC0FA86A3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453034" y="1703158"/>
              <a:ext cx="2880000" cy="2880000"/>
            </a:xfrm>
            <a:prstGeom prst="rect">
              <a:avLst/>
            </a:prstGeom>
            <a:solidFill>
              <a:srgbClr val="EC97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07050209-0BEE-453A-2A35-D0DDB1F968D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4265" y="2828754"/>
              <a:ext cx="2237538" cy="6288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922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3B203E0-6258-1E19-2783-72C07C7939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rgbClr val="EC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0528988-BBC4-BFA2-3783-A213A5CCC63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8" y="6309867"/>
            <a:ext cx="1665669" cy="468098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4393716E-B124-1366-2D15-1202D6093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94329" y="493400"/>
            <a:ext cx="1055127" cy="10551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A26827A-6D36-69E3-A179-1D4F7ED767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540001"/>
            <a:ext cx="9873998" cy="1008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b="1" dirty="0">
                <a:latin typeface="Now" panose="00000500000000000000" pitchFamily="50" charset="0"/>
              </a:rPr>
              <a:t>Insertar aquí el título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92C6AB56-084C-7B7D-00D5-8F614F62877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2087880"/>
            <a:ext cx="11106914" cy="35951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CE72AF9-0203-92C9-6CCE-D99170937E7D}"/>
              </a:ext>
            </a:extLst>
          </p:cNvPr>
          <p:cNvCxnSpPr>
            <a:cxnSpLocks/>
          </p:cNvCxnSpPr>
          <p:nvPr/>
        </p:nvCxnSpPr>
        <p:spPr>
          <a:xfrm flipH="1">
            <a:off x="542542" y="1548520"/>
            <a:ext cx="98739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86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FFA95-8F1A-39C6-97C7-6A670D5A9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AE521DE4-F31A-A287-C148-8C4716A58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39200" y="1849317"/>
            <a:ext cx="2486491" cy="3833728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B2944F7B-201A-ADDF-0587-A6C947FEAA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rgbClr val="EC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CF83E9F-0C29-816A-5C3B-0952CD931D7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8" y="6309867"/>
            <a:ext cx="1665669" cy="468098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C95411FA-5A55-D609-71F2-F74A4809B8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94329" y="493400"/>
            <a:ext cx="1055127" cy="10551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54B5C2C-BD73-71BD-6EDD-530A631D39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540001"/>
            <a:ext cx="9873998" cy="1008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b="1" dirty="0">
                <a:latin typeface="Now" panose="00000500000000000000" pitchFamily="50" charset="0"/>
              </a:rPr>
              <a:t>Insertar aquí el título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FD834F1D-EB51-7874-1DC3-05001D8C70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2087880"/>
            <a:ext cx="7860678" cy="35951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C89F7E3-00C3-FCD1-FFF8-0C0DBE3181F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542542" y="1548520"/>
            <a:ext cx="98739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áfico 4">
            <a:extLst>
              <a:ext uri="{FF2B5EF4-FFF2-40B4-BE49-F238E27FC236}">
                <a16:creationId xmlns:a16="http://schemas.microsoft.com/office/drawing/2014/main" id="{892AA38B-E7BC-50DB-C8E1-6859EC3FED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8860" t="14630" r="8459" b="10510"/>
          <a:stretch>
            <a:fillRect/>
          </a:stretch>
        </p:blipFill>
        <p:spPr>
          <a:xfrm>
            <a:off x="8157230" y="1773118"/>
            <a:ext cx="3907757" cy="439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1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CE718-089B-A59E-4645-9988E40A2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6EF581FD-5226-B8A4-EB95-6F395DD2DE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542" y="2194560"/>
            <a:ext cx="2986071" cy="3114920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E8BDF040-7522-1E2C-9FD0-0806F4E1C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62111" y="3931919"/>
            <a:ext cx="1496142" cy="1560701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FCAD26EB-5F97-8790-22D2-C3BCBFE7B2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rgbClr val="EC97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3B3E1FE9-727E-791E-DC5D-9E83936FE34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8" y="6309867"/>
            <a:ext cx="1665669" cy="468098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D2B628AA-7882-1F5B-1939-D3FDBD869F5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94329" y="493400"/>
            <a:ext cx="1055127" cy="10551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CF65F7-7DAC-5F44-508E-22CB79CBC41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540001"/>
            <a:ext cx="9873998" cy="1008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b="1" dirty="0">
                <a:latin typeface="Now" panose="00000500000000000000" pitchFamily="50" charset="0"/>
              </a:rPr>
              <a:t>Insertar aquí el título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EA2C7036-C3C0-F2B6-0C35-4C03031BD01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34116" y="2059329"/>
            <a:ext cx="6615340" cy="35951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45EDF1C3-2D7E-19EF-513D-943982A6C80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542542" y="1548520"/>
            <a:ext cx="98739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Gráfico 7">
            <a:extLst>
              <a:ext uri="{FF2B5EF4-FFF2-40B4-BE49-F238E27FC236}">
                <a16:creationId xmlns:a16="http://schemas.microsoft.com/office/drawing/2014/main" id="{266977AD-5469-8155-386C-9AD359CA9D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8524" t="13288" r="10688" b="15535"/>
          <a:stretch>
            <a:fillRect/>
          </a:stretch>
        </p:blipFill>
        <p:spPr>
          <a:xfrm>
            <a:off x="0" y="1914802"/>
            <a:ext cx="5034116" cy="388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6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F299F-95D8-E00C-5805-E35015C7F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8AA39D42-194B-DF1D-8E0F-F50F937964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48312" y="2088521"/>
            <a:ext cx="3202008" cy="3748961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53C8FECB-7A15-7520-1CCB-33983AD8979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3810" r="6214" b="3012"/>
          <a:stretch>
            <a:fillRect/>
          </a:stretch>
        </p:blipFill>
        <p:spPr>
          <a:xfrm>
            <a:off x="0" y="0"/>
            <a:ext cx="12192000" cy="6165304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E6226FE-7D50-0A3E-701D-B11F169563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D4828F7-5932-5C52-A98B-B90F0B37F56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8" y="6309867"/>
            <a:ext cx="1665669" cy="468098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0F79C98D-162B-DD30-9D08-AF7CF61A1E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94329" y="493400"/>
            <a:ext cx="1055127" cy="10551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7B8B0AF-1077-6204-B71F-6BC29B947A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540001"/>
            <a:ext cx="9873998" cy="1008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b="1" dirty="0">
                <a:latin typeface="Now" panose="00000500000000000000" pitchFamily="50" charset="0"/>
              </a:rPr>
              <a:t>Insertar aquí el título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63B9EB3F-E6BB-B206-B6FD-9E06940F663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542542" y="1548520"/>
            <a:ext cx="98739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743DA2AD-5FAA-91DC-D3CF-726486E95A0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3002280"/>
            <a:ext cx="7397498" cy="26807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9A50B25A-BC3C-2280-902D-1791BEB2E7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1737360"/>
            <a:ext cx="7397498" cy="8196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</p:txBody>
      </p:sp>
    </p:spTree>
    <p:extLst>
      <p:ext uri="{BB962C8B-B14F-4D97-AF65-F5344CB8AC3E}">
        <p14:creationId xmlns:p14="http://schemas.microsoft.com/office/powerpoint/2010/main" val="115698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1512B-D711-162B-CD29-58AA7DD9D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>
            <a:extLst>
              <a:ext uri="{FF2B5EF4-FFF2-40B4-BE49-F238E27FC236}">
                <a16:creationId xmlns:a16="http://schemas.microsoft.com/office/drawing/2014/main" id="{4B3ED46C-DFA8-62DD-5EA5-D0EE357954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39000" y="2701600"/>
            <a:ext cx="4953000" cy="3463704"/>
          </a:xfrm>
          <a:prstGeom prst="rect">
            <a:avLst/>
          </a:prstGeom>
        </p:spPr>
      </p:pic>
      <p:grpSp>
        <p:nvGrpSpPr>
          <p:cNvPr id="9" name="Grupo 8">
            <a:extLst>
              <a:ext uri="{FF2B5EF4-FFF2-40B4-BE49-F238E27FC236}">
                <a16:creationId xmlns:a16="http://schemas.microsoft.com/office/drawing/2014/main" id="{55E01810-37E6-4DDB-99CB-CC5D9B79344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6165304"/>
            <a:chOff x="0" y="0"/>
            <a:chExt cx="12192000" cy="6165304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E0B9684E-AE79-9CD5-EB02-6CB0CF389DB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2192000" cy="27458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>
                <a:solidFill>
                  <a:srgbClr val="EC9700"/>
                </a:solidFill>
              </a:endParaRPr>
            </a:p>
          </p:txBody>
        </p: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F446AAA0-AD4D-D0C8-73AA-132E437AB53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2745876"/>
              <a:ext cx="7239000" cy="3419428"/>
            </a:xfrm>
            <a:prstGeom prst="rect">
              <a:avLst/>
            </a:prstGeom>
            <a:solidFill>
              <a:srgbClr val="EC97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solidFill>
                    <a:srgbClr val="EC9700"/>
                  </a:solidFill>
                </a:rPr>
                <a:t>v</a:t>
              </a:r>
            </a:p>
          </p:txBody>
        </p:sp>
      </p:grpSp>
      <p:sp>
        <p:nvSpPr>
          <p:cNvPr id="4" name="Rectángulo 3">
            <a:extLst>
              <a:ext uri="{FF2B5EF4-FFF2-40B4-BE49-F238E27FC236}">
                <a16:creationId xmlns:a16="http://schemas.microsoft.com/office/drawing/2014/main" id="{A08E8C40-14C9-37A8-77C5-2824FA4713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165304"/>
            <a:ext cx="12192000" cy="692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F0D4EEF-5D50-8C5E-7825-255635C2D5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788" y="6309867"/>
            <a:ext cx="1665669" cy="468098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9F0D4627-43E8-2010-7AA0-5726708D842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94329" y="493400"/>
            <a:ext cx="1055127" cy="10551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4E0AE4C-7D47-5DC1-1018-AB7C45B4F5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540001"/>
            <a:ext cx="9873998" cy="10085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4000" b="1" dirty="0">
                <a:latin typeface="Now" panose="00000500000000000000" pitchFamily="50" charset="0"/>
              </a:rPr>
              <a:t>Insertar aquí el título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720788C9-CFF9-6E86-3E4E-8A53E88AFE50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 flipH="1">
            <a:off x="542542" y="1548520"/>
            <a:ext cx="98739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ítulo 1">
            <a:extLst>
              <a:ext uri="{FF2B5EF4-FFF2-40B4-BE49-F238E27FC236}">
                <a16:creationId xmlns:a16="http://schemas.microsoft.com/office/drawing/2014/main" id="{72268120-8DF0-37C1-FD29-59292A7CEB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1737360"/>
            <a:ext cx="11106914" cy="8196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2800" dirty="0">
                <a:latin typeface="Now" panose="00000500000000000000" pitchFamily="50" charset="0"/>
              </a:rPr>
              <a:t>Insertar aquí el subtítulo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990878F9-E47F-1E49-4BD8-E5E05D989C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2542" y="3002280"/>
            <a:ext cx="6422138" cy="26807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106920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14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chemeClr val="bg1"/>
                </a:solidFill>
                <a:latin typeface="Now" panose="00000500000000000000" pitchFamily="50" charset="0"/>
              </a:rPr>
              <a:t>Insertar aquí el subtítulo</a:t>
            </a:r>
          </a:p>
        </p:txBody>
      </p:sp>
    </p:spTree>
    <p:extLst>
      <p:ext uri="{BB962C8B-B14F-4D97-AF65-F5344CB8AC3E}">
        <p14:creationId xmlns:p14="http://schemas.microsoft.com/office/powerpoint/2010/main" val="2865079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95</Words>
  <Application>Microsoft Office PowerPoint</Application>
  <PresentationFormat>Panorámica</PresentationFormat>
  <Paragraphs>26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Now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Baya Madrid</dc:creator>
  <cp:lastModifiedBy>Daniel Baya Madrid</cp:lastModifiedBy>
  <cp:revision>13</cp:revision>
  <dcterms:created xsi:type="dcterms:W3CDTF">2025-11-15T17:47:41Z</dcterms:created>
  <dcterms:modified xsi:type="dcterms:W3CDTF">2025-12-02T08:07:55Z</dcterms:modified>
</cp:coreProperties>
</file>